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6" r:id="rId11"/>
  </p:sldIdLst>
  <p:sldSz cx="18291175" cy="10290175"/>
  <p:notesSz cx="6858000" cy="9144000"/>
  <p:defaultTextStyle>
    <a:defPPr>
      <a:defRPr lang="de-DE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9468"/>
    <a:srgbClr val="CCA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>
        <p:scale>
          <a:sx n="50" d="100"/>
          <a:sy n="50" d="100"/>
        </p:scale>
        <p:origin x="-1362" y="-888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6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3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4877" y="6612391"/>
            <a:ext cx="15547499" cy="204374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44877" y="4361416"/>
            <a:ext cx="15547499" cy="2250975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6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32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8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642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30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963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623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2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559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298014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303380"/>
            <a:ext cx="8081779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4559" y="3263320"/>
            <a:ext cx="8081779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291664" y="2303380"/>
            <a:ext cx="8084953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291664" y="3263320"/>
            <a:ext cx="8084953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560" y="409701"/>
            <a:ext cx="6017671" cy="174361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341" y="409702"/>
            <a:ext cx="10225275" cy="8782379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560" y="2153315"/>
            <a:ext cx="6017671" cy="70387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69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5700"/>
            </a:lvl1pPr>
            <a:lvl2pPr marL="816605" indent="0">
              <a:buNone/>
              <a:defRPr sz="5000"/>
            </a:lvl2pPr>
            <a:lvl3pPr marL="1633210" indent="0">
              <a:buNone/>
              <a:defRPr sz="4300"/>
            </a:lvl3pPr>
            <a:lvl4pPr marL="2449815" indent="0">
              <a:buNone/>
              <a:defRPr sz="3600"/>
            </a:lvl4pPr>
            <a:lvl5pPr marL="3266420" indent="0">
              <a:buNone/>
              <a:defRPr sz="3600"/>
            </a:lvl5pPr>
            <a:lvl6pPr marL="4083025" indent="0">
              <a:buNone/>
              <a:defRPr sz="3600"/>
            </a:lvl6pPr>
            <a:lvl7pPr marL="4899630" indent="0">
              <a:buNone/>
              <a:defRPr sz="3600"/>
            </a:lvl7pPr>
            <a:lvl8pPr marL="5716234" indent="0">
              <a:buNone/>
              <a:defRPr sz="3600"/>
            </a:lvl8pPr>
            <a:lvl9pPr marL="6532839" indent="0">
              <a:buNone/>
              <a:defRPr sz="36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401042"/>
            <a:ext cx="1646205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4559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49485" y="9537468"/>
            <a:ext cx="5792205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3108675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 thruBlk="1"/>
  </p:transition>
  <p:txStyles>
    <p:titleStyle>
      <a:lvl1pPr algn="ctr" defTabSz="163321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454" indent="-612454" algn="l" defTabSz="163321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983" indent="-510378" algn="l" defTabSz="1633210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51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8117" indent="-408302" algn="l" defTabSz="163321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722" indent="-408302" algn="l" defTabSz="163321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132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93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453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114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0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21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81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42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302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63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6234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839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9115" y="780420"/>
            <a:ext cx="8962926" cy="8726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353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14559" y="216023"/>
            <a:ext cx="16462058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Bonus</a:t>
            </a:r>
            <a:endParaRPr lang="de-DE" b="1" dirty="0"/>
          </a:p>
        </p:txBody>
      </p:sp>
      <p:pic>
        <p:nvPicPr>
          <p:cNvPr id="8194" name="Picture 2" descr="I:\Neuer Ordner\Work\MI15 GIE Spielprojekt\Monsters transparent\gearmuta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69" y="5143500"/>
            <a:ext cx="7416206" cy="54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:\Neuer Ordner\Work\MI15 GIE Spielprojekt\Monsters transparent\quadrupedbea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42" y="-183505"/>
            <a:ext cx="9254181" cy="638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I:\Neuer Ordner\Work\MI15 GIE Spielprojekt\Monsters transparent\tentacleme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32" y="4017872"/>
            <a:ext cx="5455685" cy="65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:\Neuer Ordner\Work\MI15 GIE Spielprojekt\Monsters transparent\birdme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035" y="-375528"/>
            <a:ext cx="5366847" cy="76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I:\Neuer Ordner\Work\MI15 GIE Spielprojekt\Monsters transparent\floatingmec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2120751"/>
            <a:ext cx="6524156" cy="773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:\Neuer Ordner\Work\MicroFair\artwork\microfair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524" y="7272229"/>
            <a:ext cx="2701039" cy="26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2667652" y="4358670"/>
            <a:ext cx="12985863" cy="15696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9600" b="1" cap="none" spc="300" dirty="0" smtClean="0">
                <a:ln w="5080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parajita" panose="020B0604020202020204" pitchFamily="34" charset="0"/>
              </a:rPr>
              <a:t>Die Wächter von </a:t>
            </a:r>
            <a:r>
              <a:rPr lang="de-DE" sz="9600" b="1" cap="none" spc="300" dirty="0" err="1" smtClean="0">
                <a:ln w="5080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parajita" panose="020B0604020202020204" pitchFamily="34" charset="0"/>
              </a:rPr>
              <a:t>Aevon</a:t>
            </a:r>
            <a:endParaRPr lang="de-DE" sz="9600" b="1" cap="none" spc="300" dirty="0">
              <a:ln w="5080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parajita" panose="020B0604020202020204" pitchFamily="34" charset="0"/>
            </a:endParaRPr>
          </a:p>
        </p:txBody>
      </p:sp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9855" y="6932067"/>
            <a:ext cx="2481446" cy="24158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:\Neuer Ordner\Work\MicroFair\Fotoshooting\staffpic ed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-39810"/>
            <a:ext cx="18434619" cy="1036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-72009" y="8313439"/>
            <a:ext cx="18434620" cy="2016224"/>
          </a:xfrm>
          <a:prstGeom prst="rect">
            <a:avLst/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7895" y="8511275"/>
            <a:ext cx="1867724" cy="181838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29967" y="8241431"/>
            <a:ext cx="2254364" cy="678926"/>
          </a:xfrm>
        </p:spPr>
        <p:txBody>
          <a:bodyPr>
            <a:normAutofit fontScale="90000"/>
          </a:bodyPr>
          <a:lstStyle/>
          <a:p>
            <a:r>
              <a:rPr lang="de-DE" sz="3200" b="1" dirty="0" smtClean="0"/>
              <a:t>Unser Team</a:t>
            </a:r>
            <a:endParaRPr lang="de-DE" sz="3200" b="1" dirty="0"/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2160811" y="8313439"/>
            <a:ext cx="2254364" cy="1976736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7500" lnSpcReduction="1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Christina K.</a:t>
            </a:r>
          </a:p>
          <a:p>
            <a:r>
              <a:rPr lang="de-DE" sz="3200" b="1" dirty="0" smtClean="0"/>
              <a:t>Artwork Setting</a:t>
            </a:r>
          </a:p>
          <a:p>
            <a:r>
              <a:rPr lang="de-DE" sz="3200" b="1" dirty="0" smtClean="0"/>
              <a:t>Spielregeln</a:t>
            </a:r>
            <a:endParaRPr lang="de-DE" sz="3200" b="1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5041131" y="8313439"/>
            <a:ext cx="2254364" cy="1976736"/>
          </a:xfrm>
          <a:prstGeom prst="rect">
            <a:avLst/>
          </a:prstGeom>
        </p:spPr>
        <p:txBody>
          <a:bodyPr vert="horz" lIns="163321" tIns="81660" rIns="163321" bIns="81660" rtlCol="0" anchor="t">
            <a:normAutofit fontScale="975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Michael K.</a:t>
            </a:r>
          </a:p>
          <a:p>
            <a:r>
              <a:rPr lang="de-DE" sz="3200" b="1" dirty="0" smtClean="0"/>
              <a:t>Artwork</a:t>
            </a:r>
          </a:p>
          <a:p>
            <a:r>
              <a:rPr lang="de-DE" sz="3200" b="1" dirty="0" smtClean="0"/>
              <a:t>Karten</a:t>
            </a:r>
            <a:endParaRPr lang="de-DE" sz="3200" b="1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8569523" y="8313439"/>
            <a:ext cx="2254364" cy="1976736"/>
          </a:xfrm>
          <a:prstGeom prst="rect">
            <a:avLst/>
          </a:prstGeom>
        </p:spPr>
        <p:txBody>
          <a:bodyPr vert="horz" lIns="163321" tIns="81660" rIns="163321" bIns="81660" rtlCol="0" anchor="t">
            <a:normAutofit fontScale="97500" lnSpcReduction="1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Fabian S.</a:t>
            </a:r>
          </a:p>
          <a:p>
            <a:r>
              <a:rPr lang="de-DE" sz="3200" b="1" dirty="0" smtClean="0"/>
              <a:t>Lead</a:t>
            </a:r>
          </a:p>
          <a:p>
            <a:r>
              <a:rPr lang="de-DE" sz="3200" b="1" dirty="0" smtClean="0"/>
              <a:t>Designer</a:t>
            </a:r>
          </a:p>
          <a:p>
            <a:r>
              <a:rPr lang="de-DE" sz="3200" b="1" dirty="0" smtClean="0"/>
              <a:t>Artwork</a:t>
            </a:r>
            <a:endParaRPr lang="de-DE" sz="3200" b="1" dirty="0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11881891" y="8313439"/>
            <a:ext cx="2592288" cy="1976736"/>
          </a:xfrm>
          <a:prstGeom prst="rect">
            <a:avLst/>
          </a:prstGeom>
        </p:spPr>
        <p:txBody>
          <a:bodyPr vert="horz" lIns="163321" tIns="81660" rIns="163321" bIns="81660" rtlCol="0" anchor="t">
            <a:normAutofit fontScale="97500" lnSpcReduction="1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Irina H.</a:t>
            </a:r>
          </a:p>
          <a:p>
            <a:r>
              <a:rPr lang="de-DE" sz="3200" b="1" dirty="0" smtClean="0"/>
              <a:t>Präsentation</a:t>
            </a:r>
          </a:p>
          <a:p>
            <a:r>
              <a:rPr lang="de-DE" sz="3200" b="1" dirty="0" smtClean="0"/>
              <a:t>Motivations-management</a:t>
            </a:r>
            <a:endParaRPr lang="de-DE" sz="3200" b="1" dirty="0"/>
          </a:p>
        </p:txBody>
      </p:sp>
      <p:sp>
        <p:nvSpPr>
          <p:cNvPr id="18" name="Titel 1"/>
          <p:cNvSpPr txBox="1">
            <a:spLocks/>
          </p:cNvSpPr>
          <p:nvPr/>
        </p:nvSpPr>
        <p:spPr>
          <a:xfrm>
            <a:off x="14762211" y="8313439"/>
            <a:ext cx="3010246" cy="1976736"/>
          </a:xfrm>
          <a:prstGeom prst="rect">
            <a:avLst/>
          </a:prstGeom>
        </p:spPr>
        <p:txBody>
          <a:bodyPr vert="horz" lIns="163321" tIns="81660" rIns="163321" bIns="81660" rtlCol="0" anchor="t">
            <a:normAutofit fontScale="975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smtClean="0"/>
              <a:t>Ronja B.</a:t>
            </a:r>
          </a:p>
          <a:p>
            <a:r>
              <a:rPr lang="de-DE" sz="3200" b="1" dirty="0" smtClean="0"/>
              <a:t>Spielmechanik,</a:t>
            </a:r>
          </a:p>
          <a:p>
            <a:r>
              <a:rPr lang="de-DE" sz="3200" b="1" dirty="0" err="1" smtClean="0"/>
              <a:t>Datenadmin</a:t>
            </a:r>
            <a:endParaRPr lang="de-DE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4627" y="2768823"/>
            <a:ext cx="11687412" cy="6696744"/>
          </a:xfrm>
        </p:spPr>
        <p:txBody>
          <a:bodyPr>
            <a:normAutofit fontScale="92500"/>
          </a:bodyPr>
          <a:lstStyle/>
          <a:p>
            <a:r>
              <a:rPr lang="de-DE" b="1" dirty="0" smtClean="0">
                <a:latin typeface="+mj-lt"/>
              </a:rPr>
              <a:t>Abenteuerspiel im </a:t>
            </a:r>
            <a:r>
              <a:rPr lang="de-DE" b="1" dirty="0" err="1" smtClean="0">
                <a:latin typeface="+mj-lt"/>
              </a:rPr>
              <a:t>Steampunk</a:t>
            </a:r>
            <a:r>
              <a:rPr lang="de-DE" b="1" dirty="0" smtClean="0">
                <a:latin typeface="+mj-lt"/>
              </a:rPr>
              <a:t>-Setting</a:t>
            </a:r>
          </a:p>
          <a:p>
            <a:endParaRPr lang="de-DE" b="1" dirty="0" smtClean="0">
              <a:latin typeface="+mj-lt"/>
            </a:endParaRPr>
          </a:p>
          <a:p>
            <a:r>
              <a:rPr lang="de-DE" b="1" dirty="0" smtClean="0">
                <a:latin typeface="+mj-lt"/>
              </a:rPr>
              <a:t>Ein Schloss erkunden und </a:t>
            </a:r>
            <a:r>
              <a:rPr lang="de-DE" b="1" dirty="0" smtClean="0">
                <a:latin typeface="+mj-lt"/>
              </a:rPr>
              <a:t>seine Wächter besiegen</a:t>
            </a:r>
          </a:p>
          <a:p>
            <a:endParaRPr lang="de-DE" b="1" dirty="0" smtClean="0">
              <a:latin typeface="+mj-lt"/>
            </a:endParaRPr>
          </a:p>
          <a:p>
            <a:r>
              <a:rPr lang="de-DE" b="1" dirty="0" smtClean="0">
                <a:latin typeface="+mj-lt"/>
              </a:rPr>
              <a:t>Den Endgegner im Team oder allein besiegen</a:t>
            </a:r>
            <a:endParaRPr lang="de-DE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559" y="216023"/>
            <a:ext cx="16462058" cy="1112640"/>
          </a:xfrm>
        </p:spPr>
        <p:txBody>
          <a:bodyPr>
            <a:normAutofit fontScale="90000"/>
          </a:bodyPr>
          <a:lstStyle/>
          <a:p>
            <a:r>
              <a:rPr lang="de-DE" b="1" dirty="0" smtClean="0"/>
              <a:t>Unser Spiel</a:t>
            </a:r>
            <a:endParaRPr lang="de-DE" b="1" dirty="0"/>
          </a:p>
        </p:txBody>
      </p:sp>
      <p:pic>
        <p:nvPicPr>
          <p:cNvPr id="3075" name="Picture 3" descr="I:\Neuer Ordner\Work\MI15 GIE Spielprojekt\Monsters transparent\fliegende Struktur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827" y="-183505"/>
            <a:ext cx="7106516" cy="77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:\Neuer Ordner\Work\MI15 GIE Spielprojekt\Monsters transparent\rectangleut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883" y="6513239"/>
            <a:ext cx="4534579" cy="37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914559" y="216023"/>
            <a:ext cx="16462058" cy="1112640"/>
          </a:xfrm>
        </p:spPr>
        <p:txBody>
          <a:bodyPr>
            <a:normAutofit fontScale="90000"/>
          </a:bodyPr>
          <a:lstStyle/>
          <a:p>
            <a:r>
              <a:rPr lang="de-DE" b="1" dirty="0" smtClean="0"/>
              <a:t>Die Story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8643" y="3416895"/>
            <a:ext cx="9959220" cy="4763396"/>
          </a:xfrm>
        </p:spPr>
        <p:txBody>
          <a:bodyPr>
            <a:normAutofit/>
          </a:bodyPr>
          <a:lstStyle/>
          <a:p>
            <a:r>
              <a:rPr lang="de-DE" sz="4800" b="1" dirty="0"/>
              <a:t>F</a:t>
            </a:r>
            <a:r>
              <a:rPr lang="de-DE" sz="4800" b="1" dirty="0" smtClean="0"/>
              <a:t>liegendes Schloss</a:t>
            </a:r>
          </a:p>
          <a:p>
            <a:r>
              <a:rPr lang="de-DE" sz="4800" b="1" dirty="0" smtClean="0">
                <a:solidFill>
                  <a:schemeClr val="tx1"/>
                </a:solidFill>
              </a:rPr>
              <a:t>Untergegangene </a:t>
            </a:r>
            <a:r>
              <a:rPr lang="de-DE" sz="4800" b="1" dirty="0" smtClean="0">
                <a:solidFill>
                  <a:schemeClr val="tx1"/>
                </a:solidFill>
              </a:rPr>
              <a:t>Zivilisation</a:t>
            </a:r>
          </a:p>
          <a:p>
            <a:r>
              <a:rPr lang="de-DE" sz="4800" b="1" dirty="0" smtClean="0">
                <a:solidFill>
                  <a:schemeClr val="tx1"/>
                </a:solidFill>
              </a:rPr>
              <a:t>Mechanische </a:t>
            </a:r>
            <a:r>
              <a:rPr lang="de-DE" sz="4800" b="1" dirty="0" smtClean="0">
                <a:solidFill>
                  <a:schemeClr val="tx1"/>
                </a:solidFill>
              </a:rPr>
              <a:t>Wächter</a:t>
            </a:r>
            <a:endParaRPr lang="de-DE" sz="4800" b="1" dirty="0" smtClean="0">
              <a:solidFill>
                <a:schemeClr val="tx1"/>
              </a:solidFill>
            </a:endParaRPr>
          </a:p>
          <a:p>
            <a:r>
              <a:rPr lang="de-DE" sz="4800" b="1" dirty="0" smtClean="0"/>
              <a:t>Versteckte Schätze</a:t>
            </a:r>
          </a:p>
          <a:p>
            <a:r>
              <a:rPr lang="de-DE" sz="4800" b="1" dirty="0" smtClean="0">
                <a:solidFill>
                  <a:schemeClr val="tx1"/>
                </a:solidFill>
              </a:rPr>
              <a:t>Der </a:t>
            </a:r>
            <a:r>
              <a:rPr lang="de-DE" sz="4800" b="1" dirty="0" smtClean="0">
                <a:solidFill>
                  <a:schemeClr val="tx1"/>
                </a:solidFill>
              </a:rPr>
              <a:t>Endgegner – </a:t>
            </a:r>
            <a:r>
              <a:rPr lang="de-DE" sz="4800" b="1" dirty="0" smtClean="0">
                <a:solidFill>
                  <a:schemeClr val="tx1"/>
                </a:solidFill>
              </a:rPr>
              <a:t>der Hüter</a:t>
            </a:r>
            <a:endParaRPr lang="de-DE" sz="4800" b="1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 descr="I:\Neuer Ordner\Work\MI15 GIE Spielprojekt\Monsters transparent\flying_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403">
            <a:off x="5259428" y="542264"/>
            <a:ext cx="12458022" cy="6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I:\Neuer Ordner\Work\MI15 GIE Spielprojekt\Monsters transparent\stiltswalker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07460" y="3776808"/>
            <a:ext cx="5616624" cy="59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8643" y="1976734"/>
            <a:ext cx="12457384" cy="828092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Feld von 7x7 umgedrehten </a:t>
            </a:r>
            <a:r>
              <a:rPr lang="de-DE" sz="4800" b="1" dirty="0" smtClean="0"/>
              <a:t>Karten</a:t>
            </a:r>
          </a:p>
          <a:p>
            <a:r>
              <a:rPr lang="de-DE" sz="4800" b="1" dirty="0" smtClean="0"/>
              <a:t>Sind alle aufgedeckt, beginnt </a:t>
            </a:r>
            <a:br>
              <a:rPr lang="de-DE" sz="4800" b="1" dirty="0" smtClean="0"/>
            </a:br>
            <a:r>
              <a:rPr lang="de-DE" sz="4800" b="1" dirty="0" smtClean="0">
                <a:solidFill>
                  <a:schemeClr val="accent6">
                    <a:lumMod val="75000"/>
                  </a:schemeClr>
                </a:solidFill>
              </a:rPr>
              <a:t>neue Ebene</a:t>
            </a:r>
          </a:p>
          <a:p>
            <a:r>
              <a:rPr lang="de-DE" sz="4800" b="1" dirty="0" smtClean="0"/>
              <a:t>Dritte Ebene = Finale</a:t>
            </a:r>
            <a:endParaRPr lang="de-DE" sz="4800" b="1" dirty="0" smtClean="0"/>
          </a:p>
          <a:p>
            <a:pPr marL="0" indent="0">
              <a:buNone/>
            </a:pPr>
            <a:endParaRPr lang="de-DE" sz="4800" b="1" dirty="0" smtClean="0"/>
          </a:p>
          <a:p>
            <a:r>
              <a:rPr lang="de-DE" sz="4800" b="1" dirty="0" smtClean="0"/>
              <a:t>3 Feldtypen: </a:t>
            </a:r>
          </a:p>
          <a:p>
            <a:endParaRPr lang="de-DE" sz="4800" b="1" dirty="0"/>
          </a:p>
          <a:p>
            <a:pPr marL="0" indent="0">
              <a:buNone/>
            </a:pPr>
            <a:endParaRPr lang="de-DE" sz="4800" b="1" dirty="0" smtClean="0"/>
          </a:p>
        </p:txBody>
      </p:sp>
      <p:sp>
        <p:nvSpPr>
          <p:cNvPr id="6" name="Rechteck 5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14559" y="216023"/>
            <a:ext cx="16462058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Spielregeln - 1</a:t>
            </a:r>
            <a:endParaRPr lang="de-DE" b="1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3024907" y="6225207"/>
            <a:ext cx="8568952" cy="2883304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>
            <a:lvl1pPr marL="612454" indent="-612454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983" indent="-510378" algn="l" defTabSz="16332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151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811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472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132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93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453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114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de-DE" sz="4800" b="1" dirty="0" smtClean="0"/>
              <a:t>		-gegen Monster kämpfen, </a:t>
            </a:r>
          </a:p>
          <a:p>
            <a:pPr>
              <a:buFont typeface="Arial" pitchFamily="34" charset="0"/>
              <a:buNone/>
            </a:pPr>
            <a:r>
              <a:rPr lang="de-DE" sz="4800" b="1" dirty="0" smtClean="0"/>
              <a:t>		-Schätze sammeln,</a:t>
            </a:r>
          </a:p>
          <a:p>
            <a:pPr>
              <a:buFont typeface="Arial" pitchFamily="34" charset="0"/>
              <a:buNone/>
            </a:pPr>
            <a:r>
              <a:rPr lang="de-DE" sz="4800" b="1" dirty="0" smtClean="0"/>
              <a:t>		-Fallen betreten</a:t>
            </a:r>
          </a:p>
          <a:p>
            <a:endParaRPr lang="de-DE" sz="4800" b="1" dirty="0" smtClean="0"/>
          </a:p>
          <a:p>
            <a:endParaRPr lang="de-DE" sz="4800" b="1" dirty="0" smtClean="0"/>
          </a:p>
          <a:p>
            <a:endParaRPr lang="de-DE" b="1" dirty="0"/>
          </a:p>
        </p:txBody>
      </p:sp>
      <p:pic>
        <p:nvPicPr>
          <p:cNvPr id="10" name="Picture 2" descr="C:\Users\Sherri\Desktop\^8533D2DE8DF9E5720E8D2E805DCEB68582B0DD5470FE3A210D^pimgpsh_fullsize_dist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3419" y="-1988190"/>
            <a:ext cx="10900674" cy="7709341"/>
          </a:xfrm>
          <a:prstGeom prst="rect">
            <a:avLst/>
          </a:prstGeom>
          <a:noFill/>
        </p:spPr>
      </p:pic>
      <p:pic>
        <p:nvPicPr>
          <p:cNvPr id="5124" name="Picture 4" descr="I:\Neuer Ordner\Work\MI15 GIE Spielprojekt\Monsters transparent\schatztruhe-angolare--holztruhe-mit-schloss-aus-holz-schatzkiste-24-5x17-5x13-cm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7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963" y="6155193"/>
            <a:ext cx="4518197" cy="352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4559" y="216023"/>
            <a:ext cx="16462058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Spielregeln - 2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6635" y="2271048"/>
            <a:ext cx="10801200" cy="7429556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Kämpfen gegen </a:t>
            </a:r>
            <a:r>
              <a:rPr lang="de-DE" sz="4800" b="1" dirty="0" smtClean="0"/>
              <a:t>Monster mit Kampfkarten</a:t>
            </a:r>
          </a:p>
          <a:p>
            <a:endParaRPr lang="de-DE" sz="4800" b="1" dirty="0" smtClean="0"/>
          </a:p>
          <a:p>
            <a:r>
              <a:rPr lang="de-DE" sz="4800" b="1" dirty="0" smtClean="0"/>
              <a:t>Endgegner-Kampf auf finaler Ebene</a:t>
            </a:r>
            <a:endParaRPr lang="de-DE" sz="4800" b="1" dirty="0" smtClean="0"/>
          </a:p>
          <a:p>
            <a:r>
              <a:rPr lang="de-DE" sz="4800" b="1" dirty="0" smtClean="0"/>
              <a:t>Jeder Kampf </a:t>
            </a:r>
            <a:r>
              <a:rPr lang="de-DE" sz="4800" b="1" dirty="0" smtClean="0"/>
              <a:t>im </a:t>
            </a:r>
            <a:r>
              <a:rPr lang="de-DE" sz="4800" b="1" dirty="0" smtClean="0"/>
              <a:t>Team oder </a:t>
            </a:r>
            <a:r>
              <a:rPr lang="de-DE" sz="4800" b="1" dirty="0" smtClean="0"/>
              <a:t>allein</a:t>
            </a:r>
            <a:endParaRPr lang="de-DE" sz="4800" b="1" dirty="0" smtClean="0"/>
          </a:p>
          <a:p>
            <a:endParaRPr lang="de-DE" sz="4800" b="1" dirty="0" smtClean="0"/>
          </a:p>
          <a:p>
            <a:r>
              <a:rPr lang="de-DE" sz="4800" b="1" dirty="0" smtClean="0"/>
              <a:t>Spieler: 1-4</a:t>
            </a:r>
          </a:p>
          <a:p>
            <a:r>
              <a:rPr lang="de-DE" sz="4800" b="1" dirty="0" smtClean="0"/>
              <a:t>Dauer: </a:t>
            </a:r>
            <a:r>
              <a:rPr lang="de-DE" sz="4800" b="1" dirty="0" smtClean="0"/>
              <a:t>2-3h</a:t>
            </a:r>
            <a:endParaRPr lang="de-DE" b="1" dirty="0"/>
          </a:p>
        </p:txBody>
      </p:sp>
      <p:pic>
        <p:nvPicPr>
          <p:cNvPr id="6146" name="Picture 2" descr="I:\Neuer Ordner\Work\MI15 GIE Spielprojekt\Monsters transparent\Kampfkar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747" y="5399357"/>
            <a:ext cx="3168352" cy="432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I:\Neuer Ordner\Work\MI15 GIE Spielprojekt\Monsters transparent\Monster Ca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027" y="216023"/>
            <a:ext cx="4659436" cy="465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 nach oben 14"/>
          <p:cNvSpPr/>
          <p:nvPr/>
        </p:nvSpPr>
        <p:spPr>
          <a:xfrm rot="1070795">
            <a:off x="13262347" y="4016993"/>
            <a:ext cx="745542" cy="4896553"/>
          </a:xfrm>
          <a:prstGeom prst="upArrow">
            <a:avLst>
              <a:gd name="adj1" fmla="val 33212"/>
              <a:gd name="adj2" fmla="val 9076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008683" y="216023"/>
            <a:ext cx="4392488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Zielgruppe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651" y="2408783"/>
            <a:ext cx="7366932" cy="6791040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Ab 12 Jahre</a:t>
            </a:r>
            <a:endParaRPr lang="de-DE" sz="4800" b="1" dirty="0" smtClean="0"/>
          </a:p>
          <a:p>
            <a:r>
              <a:rPr lang="de-DE" sz="4800" b="1" dirty="0">
                <a:solidFill>
                  <a:schemeClr val="accent6">
                    <a:lumMod val="75000"/>
                  </a:schemeClr>
                </a:solidFill>
              </a:rPr>
              <a:t>Studenten</a:t>
            </a:r>
          </a:p>
          <a:p>
            <a:r>
              <a:rPr lang="de-DE" sz="4800" b="1" dirty="0" err="1" smtClean="0"/>
              <a:t>Steampunk</a:t>
            </a:r>
            <a:r>
              <a:rPr lang="de-DE" sz="4800" b="1" dirty="0" smtClean="0"/>
              <a:t> </a:t>
            </a:r>
            <a:r>
              <a:rPr lang="de-DE" sz="4800" b="1" dirty="0" smtClean="0"/>
              <a:t>- Fans</a:t>
            </a:r>
          </a:p>
          <a:p>
            <a:r>
              <a:rPr lang="de-DE" sz="4800" b="1" dirty="0" smtClean="0"/>
              <a:t>Fantasy – Fans</a:t>
            </a:r>
          </a:p>
          <a:p>
            <a:r>
              <a:rPr lang="de-DE" sz="4800" b="1" dirty="0" smtClean="0"/>
              <a:t>Familien </a:t>
            </a:r>
            <a:r>
              <a:rPr lang="de-DE" sz="4800" b="1" dirty="0" smtClean="0"/>
              <a:t>mit jugendlichen Kindern</a:t>
            </a: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9361611" y="216023"/>
            <a:ext cx="7128792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Ähnliche Spiele</a:t>
            </a:r>
            <a:endParaRPr lang="de-DE" b="1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9721651" y="2401042"/>
            <a:ext cx="835292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>
            <a:lvl1pPr marL="612454" indent="-612454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983" indent="-510378" algn="l" defTabSz="16332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151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811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472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132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93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4537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1142" indent="-408302" algn="l" defTabSz="16332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 smtClean="0"/>
              <a:t>Labyrinth der Meister</a:t>
            </a:r>
          </a:p>
          <a:p>
            <a:r>
              <a:rPr lang="de-DE" sz="4800" b="1" dirty="0" smtClean="0"/>
              <a:t>Das verrückte Labyrinth</a:t>
            </a:r>
          </a:p>
          <a:p>
            <a:r>
              <a:rPr lang="de-DE" sz="4800" b="1" dirty="0" smtClean="0"/>
              <a:t>Herr der Ringe – Brettspiel</a:t>
            </a:r>
          </a:p>
          <a:p>
            <a:r>
              <a:rPr lang="de-DE" sz="4800" b="1" dirty="0" smtClean="0"/>
              <a:t>Dragon Quest </a:t>
            </a:r>
          </a:p>
          <a:p>
            <a:r>
              <a:rPr lang="de-DE" sz="4800" b="1" dirty="0" err="1" smtClean="0"/>
              <a:t>Munchkin</a:t>
            </a:r>
            <a:endParaRPr lang="de-DE" sz="4800" b="1" dirty="0"/>
          </a:p>
        </p:txBody>
      </p:sp>
      <p:sp>
        <p:nvSpPr>
          <p:cNvPr id="11" name="Rechteck 10"/>
          <p:cNvSpPr/>
          <p:nvPr/>
        </p:nvSpPr>
        <p:spPr>
          <a:xfrm>
            <a:off x="8667800" y="0"/>
            <a:ext cx="476200" cy="10290175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-1"/>
            <a:ext cx="18288000" cy="1544688"/>
          </a:xfrm>
          <a:prstGeom prst="rect">
            <a:avLst/>
          </a:prstGeom>
          <a:solidFill>
            <a:srgbClr val="CCAD9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4559" y="216023"/>
            <a:ext cx="16462058" cy="1112640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 fontScale="90000" lnSpcReduction="20000"/>
          </a:bodyPr>
          <a:lstStyle>
            <a:lvl1pPr algn="ctr" defTabSz="1633210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smtClean="0"/>
              <a:t>Alleinstellung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619" y="3121122"/>
            <a:ext cx="13033448" cy="55523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4800" b="1" dirty="0" smtClean="0"/>
              <a:t>Kombination aus Karten- und </a:t>
            </a:r>
            <a:r>
              <a:rPr lang="de-DE" sz="4800" b="1" dirty="0" smtClean="0"/>
              <a:t>Brettspiel</a:t>
            </a:r>
            <a:endParaRPr lang="de-DE" sz="4800" b="1" dirty="0" smtClean="0"/>
          </a:p>
          <a:p>
            <a:pPr>
              <a:lnSpc>
                <a:spcPct val="150000"/>
              </a:lnSpc>
            </a:pPr>
            <a:r>
              <a:rPr lang="de-DE" sz="4800" b="1" dirty="0" smtClean="0"/>
              <a:t>Mehrfach zufällig </a:t>
            </a:r>
            <a:r>
              <a:rPr lang="de-DE" sz="4800" b="1" dirty="0" smtClean="0"/>
              <a:t>generiertes Spielfeld</a:t>
            </a:r>
          </a:p>
          <a:p>
            <a:pPr>
              <a:lnSpc>
                <a:spcPct val="150000"/>
              </a:lnSpc>
            </a:pPr>
            <a:r>
              <a:rPr lang="de-DE" sz="4800" b="1" dirty="0" smtClean="0"/>
              <a:t>skalierende </a:t>
            </a:r>
            <a:r>
              <a:rPr lang="de-DE" sz="4800" b="1" dirty="0" smtClean="0">
                <a:solidFill>
                  <a:schemeClr val="accent6">
                    <a:lumMod val="75000"/>
                  </a:schemeClr>
                </a:solidFill>
              </a:rPr>
              <a:t>Gegner</a:t>
            </a:r>
            <a:r>
              <a:rPr lang="de-DE" sz="4800" b="1" dirty="0" smtClean="0"/>
              <a:t> / </a:t>
            </a:r>
            <a:r>
              <a:rPr lang="de-DE" sz="4800" b="1" dirty="0" smtClean="0">
                <a:solidFill>
                  <a:schemeClr val="accent6">
                    <a:lumMod val="75000"/>
                  </a:schemeClr>
                </a:solidFill>
              </a:rPr>
              <a:t>Karten</a:t>
            </a:r>
            <a:r>
              <a:rPr lang="de-DE" sz="4800" b="1" dirty="0" smtClean="0"/>
              <a:t> / </a:t>
            </a:r>
            <a:r>
              <a:rPr lang="de-DE" sz="4800" b="1" dirty="0" smtClean="0">
                <a:solidFill>
                  <a:schemeClr val="accent6">
                    <a:lumMod val="75000"/>
                  </a:schemeClr>
                </a:solidFill>
              </a:rPr>
              <a:t>Schwierigkeit</a:t>
            </a:r>
            <a:endParaRPr lang="de-DE" sz="4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4800" b="1" dirty="0" err="1" smtClean="0"/>
              <a:t>PvP</a:t>
            </a:r>
            <a:r>
              <a:rPr lang="de-DE" sz="4800" b="1" dirty="0" smtClean="0"/>
              <a:t>, Koop UND </a:t>
            </a:r>
            <a:r>
              <a:rPr lang="de-DE" sz="4800" b="1" dirty="0" err="1" smtClean="0"/>
              <a:t>PvE</a:t>
            </a:r>
            <a:r>
              <a:rPr lang="de-DE" sz="4800" b="1" dirty="0" smtClean="0"/>
              <a:t> möglich</a:t>
            </a:r>
            <a:endParaRPr lang="de-DE" sz="4800" b="1" dirty="0" smtClean="0"/>
          </a:p>
        </p:txBody>
      </p:sp>
      <p:pic>
        <p:nvPicPr>
          <p:cNvPr id="7170" name="Picture 2" descr="C:\Users\Indrome\AppData\Roaming\Skype\My Skype Received Files\Steampunk-Drache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43" y="536575"/>
            <a:ext cx="6792489" cy="96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Benutzerdefiniert</PresentationFormat>
  <Paragraphs>66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Larissa-Design</vt:lpstr>
      <vt:lpstr>PowerPoint-Präsentation</vt:lpstr>
      <vt:lpstr>PowerPoint-Präsentation</vt:lpstr>
      <vt:lpstr>Unser Team</vt:lpstr>
      <vt:lpstr>Unser Spiel</vt:lpstr>
      <vt:lpstr>Die Story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Microfair - Blubb</dc:title>
  <dc:creator>Sherri</dc:creator>
  <cp:lastModifiedBy>Fabian Schocke</cp:lastModifiedBy>
  <cp:revision>86</cp:revision>
  <dcterms:created xsi:type="dcterms:W3CDTF">2015-10-31T22:27:47Z</dcterms:created>
  <dcterms:modified xsi:type="dcterms:W3CDTF">2015-11-03T13:47:38Z</dcterms:modified>
</cp:coreProperties>
</file>